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01"/>
    <a:srgbClr val="2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535"/>
  </p:normalViewPr>
  <p:slideViewPr>
    <p:cSldViewPr snapToGrid="0" snapToObjects="1">
      <p:cViewPr varScale="1">
        <p:scale>
          <a:sx n="102" d="100"/>
          <a:sy n="102" d="100"/>
        </p:scale>
        <p:origin x="192" y="800"/>
      </p:cViewPr>
      <p:guideLst>
        <p:guide orient="horz" pos="648"/>
        <p:guide pos="3816"/>
        <p:guide orient="horz" pos="2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6FE3-28F1-9E48-9601-FEE495C08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63B7-BCFC-C44D-B44F-91D659F8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F92F-583F-594C-8C88-B14A3DD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515C-B11C-1948-B81A-234C2D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9B2B-98D4-B140-9A6C-066AF81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EDD0-7085-C847-8E6E-F934A23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EFEE2-1A4D-244B-ADB8-A124C16F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05FA-5E8D-D04A-8CD0-177503F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DC00-3AC7-DA4C-A155-3A23080D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E385-6420-264E-A8DE-ECB49B0F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2ECEB-40EF-1446-A821-6F033A09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D03C-0CA8-A448-8596-64F0F430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9C2A-DF54-D049-886D-E3645A8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41DC-454D-C941-AC34-B6314460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B97A-F2C9-4D42-B83C-EF18711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9AE2-2260-AD44-9B2E-7B624CFB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7199-7689-E043-96CD-C9FC3C4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4AC7-2149-1F46-9176-8EB5B09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DBAD-210C-F845-8D5B-2A85712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DA21-57C2-5540-8583-6BBD4CB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CB-D9ED-B34E-900C-2093754C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AC5-E20C-8240-B669-4FEE90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10EF-15D0-1F43-9D89-339638B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DB70-7DA8-6F49-9441-228321F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509B-3AA6-CC4C-9000-85B1B1FC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99CC-7A41-804B-AC64-370CC8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0B2D-B9BD-7548-93EC-DB10BE8DE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0D81-0D11-0545-BD1A-060CF63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55B7A-B3BC-4245-8FB7-0BC7030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A5-2A5E-7745-B0F2-1371582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58A59-0DB1-1F49-9DF8-42448D47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522-5D20-194A-9C8F-861F333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66E0-A390-B54A-94E3-02FC32A9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C1C2D-9AD3-2849-A0FB-E955CD4A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CB5C9-EB18-7F41-9C70-488E75BBD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C2A16-0CFB-C04B-A789-2B7953EA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00AC-A9E3-5F4C-A2E0-FB20598C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F8B00-1206-7841-AE90-05206608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B7D2F-8CD9-D04A-83E0-90EF530E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8C02-AB21-6840-A7AD-44B232F8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0DA-7EEA-B04A-AEEC-067D7B96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438-025F-064D-9FD7-34580306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83A3F-EB31-A448-B1AF-DEE6372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BF3B4-7916-4E40-83E1-AD77022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77F55-3240-8144-BB31-FE874DE1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65-68D2-C040-84DC-C7424AC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8D6-06BA-A64B-91E1-97B75ABD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5D8D-C77A-F947-8D0D-7931A765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229CA-F763-174E-B635-5983A159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3D61-4D2A-F34F-B1A6-7E2529EC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FBDD-41EE-E546-B870-06551102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AC01-42A3-CF45-ADB3-BBB50E3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704D-A4B3-2746-B76F-CA2F1B2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B819F-087E-E646-92F6-2B9B78DD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EE7EE-4EDF-4948-A8D1-253F6A33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5E23-5D1A-D146-8EA6-1B6118FE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38A0A-7EFE-524D-A9AD-2DBBB5B4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BD6A-6592-6341-BF18-24CF72F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9DBD9-F60A-E848-9055-8EF77B9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4996-723E-264D-8BA7-FE583E74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3380-7977-394C-BD97-51C153F7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B3E1-A4BC-8146-B9A4-DEB5BB04454B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B5B86-9BF0-C142-9A25-5B354FF3B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BB4C-38D9-8641-9EF3-A0E0C0E4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860C-29C7-FB47-8945-7B80B87974E1}"/>
              </a:ext>
            </a:extLst>
          </p:cNvPr>
          <p:cNvSpPr/>
          <p:nvPr userDrawn="1"/>
        </p:nvSpPr>
        <p:spPr>
          <a:xfrm>
            <a:off x="0" y="1"/>
            <a:ext cx="12192000" cy="11398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A74A7-E689-904C-87F0-79B8C307D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286" y="38286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LFG Made Easy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4072C-A21E-2F45-93DC-940BF46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5C0ABF-B766-EC46-A39C-93BD8EE9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211082"/>
            <a:ext cx="6212909" cy="103936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25D50C-7995-D042-A736-160BBF7E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356" y="1951292"/>
            <a:ext cx="8573022" cy="917575"/>
          </a:xfrm>
        </p:spPr>
        <p:txBody>
          <a:bodyPr>
            <a:normAutofit/>
          </a:bodyPr>
          <a:lstStyle/>
          <a:p>
            <a:r>
              <a:rPr lang="en-US" dirty="0"/>
              <a:t>Create new session</a:t>
            </a:r>
          </a:p>
          <a:p>
            <a:pPr lvl="1"/>
            <a:r>
              <a:rPr lang="en-US" dirty="0"/>
              <a:t>Text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D9EAB-F0DF-2042-85E7-707CCB34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7" y="3255952"/>
            <a:ext cx="1875436" cy="1441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5BC4-A06C-1F42-9ACF-27085180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8654"/>
            <a:ext cx="1816604" cy="144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40A01-50B1-2341-B8E3-771A261A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7" y="4821705"/>
            <a:ext cx="1875436" cy="148772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4BDD2F-A136-9D47-8934-94B5771600DA}"/>
              </a:ext>
            </a:extLst>
          </p:cNvPr>
          <p:cNvSpPr txBox="1">
            <a:spLocks/>
          </p:cNvSpPr>
          <p:nvPr/>
        </p:nvSpPr>
        <p:spPr>
          <a:xfrm>
            <a:off x="2818356" y="3521518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Revisit created sessions</a:t>
            </a:r>
          </a:p>
          <a:p>
            <a:pPr lvl="1"/>
            <a:r>
              <a:rPr lang="en-US" dirty="0"/>
              <a:t>Text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3038926-5585-E949-98FE-8741087ECE3A}"/>
              </a:ext>
            </a:extLst>
          </p:cNvPr>
          <p:cNvSpPr txBox="1">
            <a:spLocks/>
          </p:cNvSpPr>
          <p:nvPr/>
        </p:nvSpPr>
        <p:spPr>
          <a:xfrm>
            <a:off x="2818356" y="5214619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players</a:t>
            </a:r>
          </a:p>
          <a:p>
            <a:pPr lvl="1"/>
            <a:r>
              <a:rPr lang="en-US" dirty="0"/>
              <a:t>Text 1</a:t>
            </a:r>
          </a:p>
        </p:txBody>
      </p:sp>
    </p:spTree>
    <p:extLst>
      <p:ext uri="{BB962C8B-B14F-4D97-AF65-F5344CB8AC3E}">
        <p14:creationId xmlns:p14="http://schemas.microsoft.com/office/powerpoint/2010/main" val="6446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E70F-1C35-7E41-AA65-CF65E67B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838151"/>
            <a:ext cx="6753095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Helvetica" pitchFamily="2" charset="0"/>
              </a:rPr>
              <a:t>Sequelize</a:t>
            </a:r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We used </a:t>
            </a:r>
            <a:r>
              <a:rPr lang="en-US" dirty="0" err="1">
                <a:latin typeface="Helvetica" pitchFamily="2" charset="0"/>
              </a:rPr>
              <a:t>sequelize</a:t>
            </a:r>
            <a:r>
              <a:rPr lang="en-US" dirty="0">
                <a:latin typeface="Helvetica" pitchFamily="2" charset="0"/>
              </a:rPr>
              <a:t> to do some things on the webpage</a:t>
            </a:r>
          </a:p>
          <a:p>
            <a:r>
              <a:rPr lang="en-US" sz="2400" dirty="0">
                <a:latin typeface="Helvetica" pitchFamily="2" charset="0"/>
              </a:rPr>
              <a:t>MySQL</a:t>
            </a:r>
          </a:p>
          <a:p>
            <a:pPr lvl="1"/>
            <a:r>
              <a:rPr lang="en-US" dirty="0">
                <a:latin typeface="Helvetica" pitchFamily="2" charset="0"/>
              </a:rPr>
              <a:t>we store some stuff in MySQL</a:t>
            </a:r>
          </a:p>
          <a:p>
            <a:r>
              <a:rPr lang="en-US" sz="2400" dirty="0">
                <a:latin typeface="Helvetica" pitchFamily="2" charset="0"/>
              </a:rPr>
              <a:t>Express</a:t>
            </a:r>
            <a:endParaRPr lang="en-US" sz="2400" dirty="0"/>
          </a:p>
          <a:p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  <a:p>
            <a:r>
              <a:rPr lang="en-US" sz="2400" dirty="0">
                <a:latin typeface="Helvetica" pitchFamily="2" charset="0"/>
              </a:rPr>
              <a:t>Body-parser</a:t>
            </a: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F715-2489-E94D-B824-C53C837A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5468"/>
            <a:ext cx="8765088" cy="1031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44696-F3D5-6D4A-9207-A11A0428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30" y="2492679"/>
            <a:ext cx="3906400" cy="22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DA8D7-1C64-9148-A64B-EFC1F812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8" y="2631312"/>
            <a:ext cx="3738986" cy="2845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46D8D-634D-834B-A0B4-7326BFC0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81" y="2631312"/>
            <a:ext cx="3756672" cy="2845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EC078-9696-6C45-9EBF-F82D26DB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09" y="2631311"/>
            <a:ext cx="3755719" cy="2845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FA939-F023-864C-95C7-F8CA004C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12942"/>
            <a:ext cx="5710375" cy="10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80F79E-73B5-7248-8969-EF9901EDD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2943"/>
            <a:ext cx="9366337" cy="1040704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6097E-4209-2E46-B430-70C9F1D78E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Login</a:t>
            </a:r>
          </a:p>
          <a:p>
            <a:r>
              <a:rPr lang="en-US" dirty="0">
                <a:latin typeface="Helvetica" pitchFamily="2" charset="0"/>
              </a:rPr>
              <a:t>Store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0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Gamer</dc:title>
  <dc:creator>Trace Magee</dc:creator>
  <cp:lastModifiedBy>Microsoft Office User</cp:lastModifiedBy>
  <cp:revision>12</cp:revision>
  <dcterms:created xsi:type="dcterms:W3CDTF">2018-06-19T00:02:55Z</dcterms:created>
  <dcterms:modified xsi:type="dcterms:W3CDTF">2018-06-19T02:07:29Z</dcterms:modified>
</cp:coreProperties>
</file>